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8" Type="http://schemas.openxmlformats.org/officeDocument/2006/relationships/font" Target="fonts/font8.fntdata"/><Relationship Id="rId3" Type="http://schemas.openxmlformats.org/officeDocument/2006/relationships/viewProps" Target="viewProps.xml"/><Relationship Id="rId21" Type="http://schemas.openxmlformats.org/officeDocument/2006/relationships/customXml" Target="../customXml/item1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7" Type="http://schemas.openxmlformats.org/officeDocument/2006/relationships/font" Target="fonts/font7.fntdata"/><Relationship Id="rId16" Type="http://schemas.openxmlformats.org/officeDocument/2006/relationships/slide" Target="slides/slide7.xml"/><Relationship Id="rId2" Type="http://schemas.openxmlformats.org/officeDocument/2006/relationships/presProps" Target="presProps.xml"/><Relationship Id="rId20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11" Type="http://schemas.openxmlformats.org/officeDocument/2006/relationships/slide" Target="slides/slide2.xml"/><Relationship Id="rId6" Type="http://schemas.openxmlformats.org/officeDocument/2006/relationships/font" Target="fonts/font6.fntdata"/><Relationship Id="rId15" Type="http://schemas.openxmlformats.org/officeDocument/2006/relationships/slide" Target="slides/slide6.xml"/><Relationship Id="rId5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14" Type="http://schemas.openxmlformats.org/officeDocument/2006/relationships/slide" Target="slides/slide5.xml"/><Relationship Id="rId4" Type="http://schemas.openxmlformats.org/officeDocument/2006/relationships/theme" Target="theme/theme1.xml"/><Relationship Id="rId9" Type="http://schemas.openxmlformats.org/officeDocument/2006/relationships/font" Target="fonts/font9.fntdata"/><Relationship Id="rId22" Type="http://schemas.openxmlformats.org/officeDocument/2006/relationships/customXml" Target="../customXml/item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2054" y="113655"/>
            <a:ext cx="18085946" cy="10173345"/>
          </a:xfrm>
          <a:custGeom>
            <a:avLst/>
            <a:gdLst/>
            <a:ahLst/>
            <a:cxnLst/>
            <a:rect r="r" b="b" t="t" l="l"/>
            <a:pathLst>
              <a:path h="10173345" w="18085946">
                <a:moveTo>
                  <a:pt x="0" y="0"/>
                </a:moveTo>
                <a:lnTo>
                  <a:pt x="18085946" y="0"/>
                </a:lnTo>
                <a:lnTo>
                  <a:pt x="18085946" y="10173345"/>
                </a:lnTo>
                <a:lnTo>
                  <a:pt x="0" y="10173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2289980DC07894B8F8D57B0E89B5296" ma:contentTypeVersion="12" ma:contentTypeDescription="Crear nuevo documento." ma:contentTypeScope="" ma:versionID="02d8beaaf8a28edded4ba0bd84401bc5">
  <xsd:schema xmlns:xsd="http://www.w3.org/2001/XMLSchema" xmlns:xs="http://www.w3.org/2001/XMLSchema" xmlns:p="http://schemas.microsoft.com/office/2006/metadata/properties" xmlns:ns2="1b50b253-b648-4e1f-a4cb-6af01363048c" xmlns:ns3="49af729e-68e8-4086-a925-a4bd8bc8ff90" targetNamespace="http://schemas.microsoft.com/office/2006/metadata/properties" ma:root="true" ma:fieldsID="210cde1502615b6c45bb165af39b90cb" ns2:_="" ns3:_="">
    <xsd:import namespace="1b50b253-b648-4e1f-a4cb-6af01363048c"/>
    <xsd:import namespace="49af729e-68e8-4086-a925-a4bd8bc8ff90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50b253-b648-4e1f-a4cb-6af01363048c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67d4134d-8704-4b7d-a432-8cbcb477662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af729e-68e8-4086-a925-a4bd8bc8ff90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87dbfe8d-e5b0-4e6b-a7bf-7316aaecb6e8}" ma:internalName="TaxCatchAll" ma:showField="CatchAllData" ma:web="49af729e-68e8-4086-a925-a4bd8bc8ff9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1188D4-EA2D-4E5F-94D9-098F97E42035}"/>
</file>

<file path=customXml/itemProps2.xml><?xml version="1.0" encoding="utf-8"?>
<ds:datastoreItem xmlns:ds="http://schemas.openxmlformats.org/officeDocument/2006/customXml" ds:itemID="{DF6DBBFC-E0B0-4EE8-9D06-FD89912A5A6F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DAFwWUmOhNM</dc:identifier>
  <dcterms:modified xsi:type="dcterms:W3CDTF">2011-08-01T06:04:30Z</dcterms:modified>
  <cp:revision>1</cp:revision>
</cp:coreProperties>
</file>

<file path=docProps/thumbnail.jpeg>
</file>